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65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341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4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198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2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82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8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47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59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16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F70F-BADB-45D1-ADB8-8030E99A23D7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63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6F70F-BADB-45D1-ADB8-8030E99A23D7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A0802-4A1C-4379-A36A-03A30CA7E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95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MK Alat dan Mesin Pengolahan</a:t>
            </a:r>
            <a:br>
              <a:rPr lang="id-ID" dirty="0" smtClean="0"/>
            </a:br>
            <a:r>
              <a:rPr lang="id-ID" dirty="0" smtClean="0"/>
              <a:t>Kuliah </a:t>
            </a:r>
            <a:r>
              <a:rPr lang="id-ID" dirty="0" smtClean="0"/>
              <a:t>ke-4 dan ke-5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Alat Pengecil Ukuran</a:t>
            </a:r>
            <a:endParaRPr lang="en-US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Prof.Dr.oec.troph.Ir.Krishna Purnawan Candra, M.S.</a:t>
            </a:r>
          </a:p>
          <a:p>
            <a:r>
              <a:rPr lang="id-ID" dirty="0" smtClean="0"/>
              <a:t>Jurusan Teknologi Hasil Pertanian</a:t>
            </a:r>
          </a:p>
          <a:p>
            <a:r>
              <a:rPr lang="id-ID" dirty="0" smtClean="0"/>
              <a:t>Faperta Unmul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389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Pengecilan Ukuran Bahan/Produk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sz="2400" dirty="0" smtClean="0"/>
              <a:t>Pengecilan ukuran bahan biasanya dilakukan pada tahap awal suatu proses pengolahan dan tahap akhir suatu proses pengolahan. </a:t>
            </a:r>
          </a:p>
          <a:p>
            <a:pPr marL="0" indent="0">
              <a:buNone/>
            </a:pPr>
            <a:r>
              <a:rPr lang="id-ID" sz="2400" dirty="0" smtClean="0"/>
              <a:t>Tujuannya adalah :</a:t>
            </a:r>
          </a:p>
          <a:p>
            <a:r>
              <a:rPr lang="id-ID" sz="2400" dirty="0" smtClean="0"/>
              <a:t>agar proses selanjutnya lebih efektif (pengeringan, pencampuran, ekstraksi)</a:t>
            </a:r>
          </a:p>
          <a:p>
            <a:r>
              <a:rPr lang="id-ID" sz="2400" dirty="0" smtClean="0"/>
              <a:t>memberikan rendemen yang lebih tinggi</a:t>
            </a:r>
          </a:p>
          <a:p>
            <a:r>
              <a:rPr lang="id-ID" sz="2400" dirty="0" smtClean="0"/>
              <a:t>mendapatkan produk dengan ukuran dan bentuk tertentu</a:t>
            </a:r>
          </a:p>
          <a:p>
            <a:pPr marL="0" indent="0">
              <a:buNone/>
            </a:pPr>
            <a:r>
              <a:rPr lang="id-ID" sz="2400" dirty="0" smtClean="0"/>
              <a:t>Contoh :</a:t>
            </a:r>
          </a:p>
          <a:p>
            <a:r>
              <a:rPr lang="id-ID" sz="2400" dirty="0" smtClean="0"/>
              <a:t>Pemarutan: diperlukan dalam proses pengolahan pati dari singkong dan sagu</a:t>
            </a:r>
          </a:p>
          <a:p>
            <a:r>
              <a:rPr lang="id-ID" sz="2400" dirty="0" smtClean="0"/>
              <a:t>Pengirisan: diperlukan dalam proses pengolahan potato/cassava chips</a:t>
            </a:r>
          </a:p>
          <a:p>
            <a:r>
              <a:rPr lang="id-ID" sz="2400" dirty="0" smtClean="0"/>
              <a:t>Penggilingan: diperlurkan dalam proses penepungan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50961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Prinsip kerja dan jenis alat pengecil ukuran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d-ID" dirty="0" smtClean="0"/>
              <a:t>Prinsip kerja (mekanis) alat pengecil ukuran:</a:t>
            </a:r>
          </a:p>
          <a:p>
            <a:r>
              <a:rPr lang="id-ID" dirty="0" smtClean="0"/>
              <a:t>Kompresi/tekanan (</a:t>
            </a:r>
            <a:r>
              <a:rPr lang="id-ID" i="1" dirty="0" smtClean="0"/>
              <a:t>Compression)</a:t>
            </a:r>
            <a:endParaRPr lang="id-ID" dirty="0" smtClean="0"/>
          </a:p>
          <a:p>
            <a:r>
              <a:rPr lang="id-ID" dirty="0" smtClean="0"/>
              <a:t>Pukulan </a:t>
            </a:r>
            <a:r>
              <a:rPr lang="id-ID" i="1" dirty="0" smtClean="0"/>
              <a:t>(Tumbling)</a:t>
            </a:r>
            <a:endParaRPr lang="id-ID" dirty="0" smtClean="0"/>
          </a:p>
          <a:p>
            <a:r>
              <a:rPr lang="id-ID" dirty="0" smtClean="0"/>
              <a:t>Gesekan </a:t>
            </a:r>
            <a:r>
              <a:rPr lang="id-ID" i="1" dirty="0" smtClean="0"/>
              <a:t>(Attrition)</a:t>
            </a:r>
            <a:endParaRPr lang="id-ID" dirty="0" smtClean="0"/>
          </a:p>
          <a:p>
            <a:r>
              <a:rPr lang="id-ID" dirty="0" smtClean="0"/>
              <a:t>Pemotongan </a:t>
            </a:r>
            <a:r>
              <a:rPr lang="id-ID" i="1" dirty="0" smtClean="0"/>
              <a:t>(Cutting/slicing/grating)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d-ID" dirty="0" smtClean="0"/>
              <a:t>Jenis alat pengecil ukuran:</a:t>
            </a:r>
          </a:p>
          <a:p>
            <a:r>
              <a:rPr lang="id-ID" dirty="0" smtClean="0"/>
              <a:t>Penghancur (Crusher)</a:t>
            </a:r>
          </a:p>
          <a:p>
            <a:pPr lvl="1"/>
            <a:r>
              <a:rPr lang="id-ID" dirty="0" smtClean="0"/>
              <a:t>Jaw crusher</a:t>
            </a:r>
          </a:p>
          <a:p>
            <a:pPr lvl="1"/>
            <a:r>
              <a:rPr lang="id-ID" dirty="0" smtClean="0"/>
              <a:t>Gyratory crusher</a:t>
            </a:r>
          </a:p>
          <a:p>
            <a:pPr lvl="1"/>
            <a:r>
              <a:rPr lang="id-ID" dirty="0" smtClean="0"/>
              <a:t>Crushing rolls</a:t>
            </a:r>
          </a:p>
          <a:p>
            <a:pPr lvl="1"/>
            <a:r>
              <a:rPr lang="id-ID" dirty="0" smtClean="0"/>
              <a:t>Extruder</a:t>
            </a:r>
          </a:p>
          <a:p>
            <a:r>
              <a:rPr lang="id-ID" dirty="0" smtClean="0"/>
              <a:t>Penghalus (Grinder dan Ultrafine grinder)</a:t>
            </a:r>
          </a:p>
          <a:p>
            <a:pPr lvl="1"/>
            <a:r>
              <a:rPr lang="id-ID" dirty="0" smtClean="0"/>
              <a:t>Hammer mills</a:t>
            </a:r>
          </a:p>
          <a:p>
            <a:pPr lvl="1"/>
            <a:r>
              <a:rPr lang="id-ID" dirty="0" smtClean="0"/>
              <a:t>Rolling compression mills</a:t>
            </a:r>
          </a:p>
          <a:p>
            <a:pPr lvl="1"/>
            <a:r>
              <a:rPr lang="id-ID" dirty="0" smtClean="0"/>
              <a:t>Attrition mills</a:t>
            </a:r>
          </a:p>
          <a:p>
            <a:pPr lvl="1"/>
            <a:r>
              <a:rPr lang="id-ID" dirty="0" smtClean="0"/>
              <a:t>Tumbling mills</a:t>
            </a:r>
          </a:p>
          <a:p>
            <a:r>
              <a:rPr lang="id-ID" dirty="0" smtClean="0"/>
              <a:t>Pemotong</a:t>
            </a:r>
          </a:p>
          <a:p>
            <a:pPr lvl="1"/>
            <a:r>
              <a:rPr lang="id-ID" dirty="0" smtClean="0"/>
              <a:t>Pemotong</a:t>
            </a:r>
          </a:p>
          <a:p>
            <a:pPr lvl="1"/>
            <a:r>
              <a:rPr lang="id-ID" dirty="0" smtClean="0"/>
              <a:t>Pengiris</a:t>
            </a:r>
          </a:p>
          <a:p>
            <a:pPr lvl="1"/>
            <a:r>
              <a:rPr lang="id-ID" dirty="0" smtClean="0"/>
              <a:t>Pemarut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41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160</Words>
  <Application>Microsoft Office PowerPoint</Application>
  <PresentationFormat>Widescreen</PresentationFormat>
  <Paragraphs>35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MK Alat dan Mesin Pengolahan Kuliah ke-4 dan ke-5 Alat Pengecil Ukuran</vt:lpstr>
      <vt:lpstr>Pengecilan Ukuran Bahan/Produk</vt:lpstr>
      <vt:lpstr>Prinsip kerja dan jenis alat pengecil ukuran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MK Alat dan Mesin Pengolahan Kuliah ke-2 Material Handling Equipments</dc:title>
  <dc:creator>Windows User</dc:creator>
  <cp:lastModifiedBy>Windows User</cp:lastModifiedBy>
  <cp:revision>28</cp:revision>
  <dcterms:created xsi:type="dcterms:W3CDTF">2016-02-25T23:03:03Z</dcterms:created>
  <dcterms:modified xsi:type="dcterms:W3CDTF">2017-03-16T23:09:17Z</dcterms:modified>
</cp:coreProperties>
</file>