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300" y="-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65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34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4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98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2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82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8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47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59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16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63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6F70F-BADB-45D1-ADB8-8030E99A23D7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95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MK Alat dan Mesin Pengolahan</a:t>
            </a:r>
            <a:br>
              <a:rPr lang="id-ID" dirty="0" smtClean="0"/>
            </a:br>
            <a:r>
              <a:rPr lang="id-ID" dirty="0" smtClean="0"/>
              <a:t>Kuliah ke-2</a:t>
            </a:r>
            <a:br>
              <a:rPr lang="id-ID" dirty="0" smtClean="0"/>
            </a:br>
            <a:r>
              <a:rPr lang="id-ID" i="1" dirty="0" smtClean="0"/>
              <a:t>Material Handling Equipments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Prof.Dr.oec.troph.Ir.Krishna Purnawan Candra, M.S.</a:t>
            </a:r>
          </a:p>
          <a:p>
            <a:r>
              <a:rPr lang="id-ID" dirty="0" smtClean="0"/>
              <a:t>Jurusan Teknologi Hasil Pertanian</a:t>
            </a:r>
          </a:p>
          <a:p>
            <a:r>
              <a:rPr lang="id-ID" dirty="0" smtClean="0"/>
              <a:t>Faperta Unmul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38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200" dirty="0" smtClean="0"/>
              <a:t>Conveyor system: peralatan yang digunakan untuk memindahkan barang/bahan dari satu tempat ketempat lain</a:t>
            </a:r>
            <a:endParaRPr lang="en-US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8471241" y="1825625"/>
            <a:ext cx="2882559" cy="4351338"/>
          </a:xfrm>
        </p:spPr>
        <p:txBody>
          <a:bodyPr>
            <a:normAutofit/>
          </a:bodyPr>
          <a:lstStyle/>
          <a:p>
            <a:r>
              <a:rPr lang="id-ID" sz="2400" dirty="0" smtClean="0"/>
              <a:t>Flat conveyor: penggunaan belt bergerak atau batangan berputar untuk memindahkan bahan kemasan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2" y="1752600"/>
            <a:ext cx="8406209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11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Conveyor system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417058" y="1825625"/>
            <a:ext cx="4936741" cy="4351338"/>
          </a:xfrm>
        </p:spPr>
        <p:txBody>
          <a:bodyPr/>
          <a:lstStyle/>
          <a:p>
            <a:r>
              <a:rPr lang="id-ID" dirty="0" smtClean="0"/>
              <a:t>Screw conveyor / auger conveyor: mekanisme yang menggunakan prinsip rotasi piringan berulir untuk memindahkan bahan cair atau granular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90" y="2266122"/>
            <a:ext cx="5451446" cy="13517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090" y="3935033"/>
            <a:ext cx="2466975" cy="1857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6004" y="3933153"/>
            <a:ext cx="2808116" cy="185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60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200" dirty="0" smtClean="0"/>
              <a:t>Forklift: Kendaraan yang mempunyai dua garpu logam dibagian depan untuk memindahkan barang (mengangkat dan mentransfernya ke tempat lain)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14757"/>
            <a:ext cx="2647950" cy="17240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447761"/>
            <a:ext cx="2609850" cy="1752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086" y="2009982"/>
            <a:ext cx="2495550" cy="1828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086" y="4342986"/>
            <a:ext cx="2457450" cy="18573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0059" y="1690688"/>
            <a:ext cx="2148094" cy="214809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672" y="3838782"/>
            <a:ext cx="1924050" cy="23812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61833" y="1966187"/>
            <a:ext cx="2808164" cy="14263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9335" y="5029406"/>
            <a:ext cx="28194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34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Bagian-bagian forklift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954252" y="1825625"/>
            <a:ext cx="4399547" cy="4351338"/>
          </a:xfrm>
        </p:spPr>
        <p:txBody>
          <a:bodyPr>
            <a:noAutofit/>
          </a:bodyPr>
          <a:lstStyle/>
          <a:p>
            <a:r>
              <a:rPr lang="id-ID" sz="1600" dirty="0" smtClean="0"/>
              <a:t>Overhead guard</a:t>
            </a:r>
          </a:p>
          <a:p>
            <a:r>
              <a:rPr lang="id-ID" sz="1600" dirty="0" smtClean="0"/>
              <a:t>Light and horn</a:t>
            </a:r>
          </a:p>
          <a:p>
            <a:r>
              <a:rPr lang="id-ID" sz="1600" dirty="0" smtClean="0"/>
              <a:t>Steering Wheel</a:t>
            </a:r>
          </a:p>
          <a:p>
            <a:r>
              <a:rPr lang="id-ID" sz="1600" dirty="0" smtClean="0"/>
              <a:t>Operator’s Seat</a:t>
            </a:r>
          </a:p>
          <a:p>
            <a:r>
              <a:rPr lang="id-ID" sz="1600" dirty="0" smtClean="0"/>
              <a:t>Rating Plate</a:t>
            </a:r>
          </a:p>
          <a:p>
            <a:r>
              <a:rPr lang="id-ID" sz="1600" dirty="0" smtClean="0"/>
              <a:t>Counter Weight</a:t>
            </a:r>
          </a:p>
          <a:p>
            <a:r>
              <a:rPr lang="id-ID" sz="1600" dirty="0" smtClean="0"/>
              <a:t>Steering or Rear Wheels</a:t>
            </a:r>
          </a:p>
          <a:p>
            <a:r>
              <a:rPr lang="id-ID" sz="1600" dirty="0" smtClean="0"/>
              <a:t>Drive Wheels</a:t>
            </a:r>
          </a:p>
          <a:p>
            <a:r>
              <a:rPr lang="id-ID" sz="1600" dirty="0" smtClean="0"/>
              <a:t>Tilt Cylinder</a:t>
            </a:r>
          </a:p>
          <a:p>
            <a:r>
              <a:rPr lang="id-ID" sz="1600" dirty="0" smtClean="0"/>
              <a:t>Mast</a:t>
            </a:r>
          </a:p>
          <a:p>
            <a:r>
              <a:rPr lang="id-ID" sz="1600" b="1" i="1" dirty="0" smtClean="0"/>
              <a:t>Lift Cylinder</a:t>
            </a:r>
          </a:p>
          <a:p>
            <a:r>
              <a:rPr lang="id-ID" sz="1600" b="1" i="1" dirty="0" smtClean="0"/>
              <a:t>Back Rest</a:t>
            </a:r>
          </a:p>
          <a:p>
            <a:r>
              <a:rPr lang="id-ID" sz="1600" b="1" i="1" dirty="0" smtClean="0"/>
              <a:t>Carriage</a:t>
            </a:r>
          </a:p>
          <a:p>
            <a:r>
              <a:rPr lang="id-ID" sz="1600" b="1" i="1" dirty="0" smtClean="0"/>
              <a:t>Fork</a:t>
            </a:r>
            <a:endParaRPr lang="en-US" sz="1600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732" t="7789" r="3927"/>
          <a:stretch/>
        </p:blipFill>
        <p:spPr>
          <a:xfrm>
            <a:off x="954157" y="1457920"/>
            <a:ext cx="5627117" cy="52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21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Air combustion/blower (Penghembus udara):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7970" y="4437647"/>
            <a:ext cx="2924175" cy="1562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695" y="1690687"/>
            <a:ext cx="2955884" cy="23041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284246"/>
            <a:ext cx="2752725" cy="16573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99" y="1844089"/>
            <a:ext cx="2752725" cy="21566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9189" y="2063541"/>
            <a:ext cx="3498745" cy="13053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9190" y="4617621"/>
            <a:ext cx="3457575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82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122</Words>
  <Application>Microsoft Office PowerPoint</Application>
  <PresentationFormat>Widescreen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MK Alat dan Mesin Pengolahan Kuliah ke-2 Material Handling Equipments</vt:lpstr>
      <vt:lpstr>Conveyor system: peralatan yang digunakan untuk memindahkan barang/bahan dari satu tempat ketempat lain</vt:lpstr>
      <vt:lpstr>Conveyor system</vt:lpstr>
      <vt:lpstr>Forklift: Kendaraan yang mempunyai dua garpu logam dibagian depan untuk memindahkan barang (mengangkat dan mentransfernya ke tempat lain)</vt:lpstr>
      <vt:lpstr>Bagian-bagian forklift</vt:lpstr>
      <vt:lpstr>Air combustion/blower (Penghembus udara):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MK Alat dan Mesin Pengolahan Kuliah ke-2 Material Handling Equipments</dc:title>
  <dc:creator>Windows User</dc:creator>
  <cp:lastModifiedBy>Windows User</cp:lastModifiedBy>
  <cp:revision>9</cp:revision>
  <dcterms:created xsi:type="dcterms:W3CDTF">2016-02-25T23:03:03Z</dcterms:created>
  <dcterms:modified xsi:type="dcterms:W3CDTF">2016-02-26T01:26:06Z</dcterms:modified>
</cp:coreProperties>
</file>